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/>
            <a:t>Speaking</a:t>
          </a:r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/>
            <a:t>Being able to express your opinion</a:t>
          </a:r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/>
            <a:t>Listening</a:t>
          </a:r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/>
            <a:t>Active Listening with understanding</a:t>
          </a:r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/>
            <a:t>Creativity</a:t>
          </a:r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/>
            <a:t>Adding new thoughts to the discussion</a:t>
          </a:r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/>
            <a:t>Questions</a:t>
          </a:r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/>
            <a:t>Team Building</a:t>
          </a:r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/>
            <a:t>Asking poignant questions</a:t>
          </a:r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</dgm:pt>
  </dgm:ptLst>
  <dgm:cxnLst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01626" y="0"/>
          <a:ext cx="2062921" cy="206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61452" y="611982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Being able to express your opinion</a:t>
          </a:r>
        </a:p>
      </dsp:txBody>
      <dsp:txXfrm>
        <a:off x="2761452" y="611982"/>
        <a:ext cx="1236746" cy="820415"/>
      </dsp:txXfrm>
    </dsp:sp>
    <dsp:sp modelId="{2B9101F4-B5D1-4AB7-BC83-753D06A88415}">
      <dsp:nvSpPr>
        <dsp:cNvPr id="0" name=""/>
        <dsp:cNvSpPr/>
      </dsp:nvSpPr>
      <dsp:spPr>
        <a:xfrm>
          <a:off x="1157086" y="747164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Speaking</a:t>
          </a:r>
        </a:p>
      </dsp:txBody>
      <dsp:txXfrm>
        <a:off x="1157086" y="747164"/>
        <a:ext cx="1151227" cy="575356"/>
      </dsp:txXfrm>
    </dsp:sp>
    <dsp:sp modelId="{12D2183B-C8C1-4ADD-8BFA-63A0024D79DB}">
      <dsp:nvSpPr>
        <dsp:cNvPr id="0" name=""/>
        <dsp:cNvSpPr/>
      </dsp:nvSpPr>
      <dsp:spPr>
        <a:xfrm>
          <a:off x="128528" y="1185340"/>
          <a:ext cx="2062921" cy="20630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8028" y="1812638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Active Listening with understanding</a:t>
          </a:r>
        </a:p>
      </dsp:txBody>
      <dsp:txXfrm>
        <a:off x="2198028" y="1812638"/>
        <a:ext cx="1236746" cy="820415"/>
      </dsp:txXfrm>
    </dsp:sp>
    <dsp:sp modelId="{4E0AE086-AABF-4A0E-98D0-5626D79C154F}">
      <dsp:nvSpPr>
        <dsp:cNvPr id="0" name=""/>
        <dsp:cNvSpPr/>
      </dsp:nvSpPr>
      <dsp:spPr>
        <a:xfrm>
          <a:off x="581666" y="1935168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Listening</a:t>
          </a:r>
        </a:p>
      </dsp:txBody>
      <dsp:txXfrm>
        <a:off x="581666" y="1935168"/>
        <a:ext cx="1151227" cy="575356"/>
      </dsp:txXfrm>
    </dsp:sp>
    <dsp:sp modelId="{339FCDE6-ACB1-4FC6-B770-034DE4C59DA1}">
      <dsp:nvSpPr>
        <dsp:cNvPr id="0" name=""/>
        <dsp:cNvSpPr/>
      </dsp:nvSpPr>
      <dsp:spPr>
        <a:xfrm>
          <a:off x="701626" y="2376008"/>
          <a:ext cx="2062921" cy="2063025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61452" y="2987990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Adding new thoughts to the discussion</a:t>
          </a:r>
        </a:p>
      </dsp:txBody>
      <dsp:txXfrm>
        <a:off x="2761452" y="2987990"/>
        <a:ext cx="1236746" cy="820415"/>
      </dsp:txXfrm>
    </dsp:sp>
    <dsp:sp modelId="{6AED50E6-1C35-4B77-9E90-501897F8F6D8}">
      <dsp:nvSpPr>
        <dsp:cNvPr id="0" name=""/>
        <dsp:cNvSpPr/>
      </dsp:nvSpPr>
      <dsp:spPr>
        <a:xfrm>
          <a:off x="1157086" y="3122506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Creativity</a:t>
          </a:r>
        </a:p>
      </dsp:txBody>
      <dsp:txXfrm>
        <a:off x="1157086" y="3122506"/>
        <a:ext cx="1151227" cy="575356"/>
      </dsp:txXfrm>
    </dsp:sp>
    <dsp:sp modelId="{7F957DA0-1D24-4FAB-8F6B-A44B03AA03D4}">
      <dsp:nvSpPr>
        <dsp:cNvPr id="0" name=""/>
        <dsp:cNvSpPr/>
      </dsp:nvSpPr>
      <dsp:spPr>
        <a:xfrm>
          <a:off x="128528" y="3563347"/>
          <a:ext cx="2062921" cy="206302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8028" y="4175994"/>
          <a:ext cx="1236746" cy="820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Asking poignant questions</a:t>
          </a:r>
        </a:p>
      </dsp:txBody>
      <dsp:txXfrm>
        <a:off x="2198028" y="4175994"/>
        <a:ext cx="1236746" cy="820415"/>
      </dsp:txXfrm>
    </dsp:sp>
    <dsp:sp modelId="{BA0426D8-C56B-4F55-94DA-314F88096B3A}">
      <dsp:nvSpPr>
        <dsp:cNvPr id="0" name=""/>
        <dsp:cNvSpPr/>
      </dsp:nvSpPr>
      <dsp:spPr>
        <a:xfrm>
          <a:off x="581666" y="4310511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Questions</a:t>
          </a:r>
        </a:p>
      </dsp:txBody>
      <dsp:txXfrm>
        <a:off x="581666" y="4310511"/>
        <a:ext cx="1151227" cy="575356"/>
      </dsp:txXfrm>
    </dsp:sp>
    <dsp:sp modelId="{31263DDB-077B-4472-9982-2144F5902285}">
      <dsp:nvSpPr>
        <dsp:cNvPr id="0" name=""/>
        <dsp:cNvSpPr/>
      </dsp:nvSpPr>
      <dsp:spPr>
        <a:xfrm>
          <a:off x="848286" y="4885867"/>
          <a:ext cx="1772309" cy="177334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57086" y="5498515"/>
          <a:ext cx="1151227" cy="575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Team Building</a:t>
          </a:r>
        </a:p>
      </dsp:txBody>
      <dsp:txXfrm>
        <a:off x="1157086" y="5498515"/>
        <a:ext cx="1151227" cy="575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381827" y="3474105"/>
            <a:ext cx="5685183" cy="313932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/>
              <a:t>Create a word bank for discussion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Diagram 4" descr="Circle Arrow Process" title="SmartArt"/>
          <p:cNvGraphicFramePr/>
          <p:nvPr>
            <p:extLst>
              <p:ext uri="{D42A27DB-BD31-4B8C-83A1-F6EECF244321}">
                <p14:modId xmlns:p14="http://schemas.microsoft.com/office/powerpoint/2010/main" val="1770770783"/>
              </p:ext>
            </p:extLst>
          </p:nvPr>
        </p:nvGraphicFramePr>
        <p:xfrm>
          <a:off x="7943353" y="99391"/>
          <a:ext cx="4126727" cy="6659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94466" y="5910326"/>
            <a:ext cx="8789385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u="sng" dirty="0">
                <a:solidFill>
                  <a:schemeClr val="accent6"/>
                </a:solidFill>
                <a:sym typeface="Wingdings" panose="05000000000000000000" pitchFamily="2" charset="2"/>
              </a:rPr>
              <a:t>…</a:t>
            </a:r>
          </a:p>
          <a:p>
            <a:r>
              <a:rPr lang="en-US" sz="2400" dirty="0"/>
              <a:t> 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244574"/>
            <a:ext cx="3019333" cy="109728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Culture Educational</a:t>
            </a:r>
            <a:br>
              <a:rPr lang="en-US" sz="1800" dirty="0"/>
            </a:br>
            <a:endParaRPr lang="en-US" sz="1800" b="1" dirty="0">
              <a:solidFill>
                <a:schemeClr val="accent5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1864" y="238249"/>
            <a:ext cx="3108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8366" y="912155"/>
            <a:ext cx="20345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“Live each day as if it is your last”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Follow your heart as you have nothing to lose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Follow your heart and intuition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395804">
            <a:off x="2259562" y="5146870"/>
            <a:ext cx="2663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You have got to find what you love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0643" y="6132865"/>
            <a:ext cx="6588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DON’T LOSE FAITH IN YOURSELF</a:t>
            </a:r>
          </a:p>
        </p:txBody>
      </p:sp>
      <p:sp>
        <p:nvSpPr>
          <p:cNvPr id="17" name="TextBox 16"/>
          <p:cNvSpPr txBox="1"/>
          <p:nvPr/>
        </p:nvSpPr>
        <p:spPr>
          <a:xfrm rot="21445662">
            <a:off x="5005873" y="5371549"/>
            <a:ext cx="2663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Don’t settle</a:t>
            </a:r>
          </a:p>
        </p:txBody>
      </p:sp>
      <p:sp>
        <p:nvSpPr>
          <p:cNvPr id="18" name="TextBox 17"/>
          <p:cNvSpPr txBox="1"/>
          <p:nvPr/>
        </p:nvSpPr>
        <p:spPr>
          <a:xfrm rot="765655">
            <a:off x="3015744" y="4294821"/>
            <a:ext cx="2663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Stay hungry / Stay foolish</a:t>
            </a:r>
          </a:p>
        </p:txBody>
      </p:sp>
      <p:sp>
        <p:nvSpPr>
          <p:cNvPr id="10" name="TextBox 9"/>
          <p:cNvSpPr txBox="1"/>
          <p:nvPr/>
        </p:nvSpPr>
        <p:spPr>
          <a:xfrm rot="678021">
            <a:off x="6202333" y="3430301"/>
            <a:ext cx="2105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heaviness of being successful was replaced by the lightness of being a beginner again</a:t>
            </a:r>
          </a:p>
        </p:txBody>
      </p:sp>
      <p:pic>
        <p:nvPicPr>
          <p:cNvPr id="1026" name="Picture 2" descr="Steve Jobs and the Apple Story">
            <a:extLst>
              <a:ext uri="{FF2B5EF4-FFF2-40B4-BE49-F238E27FC236}">
                <a16:creationId xmlns:a16="http://schemas.microsoft.com/office/drawing/2014/main" id="{7D9215C4-2036-4FEC-BBDB-4058922DB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605" y="383579"/>
            <a:ext cx="4369406" cy="28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Think of the thing that you love to do and describe it ____________________________________________________________________________________________?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2. I had been rejected so I decided to start over ___________________________________________________________________________________________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3. Describe a situation when you were a beginner ___________________________________________________________________________________________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4 Awful tasting medicine ___________________________________________________________________________________________ 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5. What is something that has made an impression on you ___________________________________________________________________________________________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6. What is something that is  truly important to you ___________________________________________________________________________________________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7. What does your own inner voice tell you ___________________________________________________________________________________________ 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8. Describe 3 possibilities of what is at the end of your country road __________________________________________________________________________________ 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Advanced Question Words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646331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What is a setback that you have experienced ….. The best thing that has ever happened to you.</a:t>
            </a:r>
          </a:p>
          <a:p>
            <a:r>
              <a:rPr lang="en-US" dirty="0"/>
              <a:t>Sometimes when you innovate you make mistakes, admit them and move on quickly.</a:t>
            </a:r>
          </a:p>
        </p:txBody>
      </p:sp>
      <p:sp>
        <p:nvSpPr>
          <p:cNvPr id="17" name="TextBox 16"/>
          <p:cNvSpPr txBox="1"/>
          <p:nvPr/>
        </p:nvSpPr>
        <p:spPr>
          <a:xfrm rot="1967102">
            <a:off x="8657338" y="3245588"/>
            <a:ext cx="2634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Don’t settle</a:t>
            </a:r>
          </a:p>
        </p:txBody>
      </p:sp>
      <p:sp>
        <p:nvSpPr>
          <p:cNvPr id="18" name="TextBox 17"/>
          <p:cNvSpPr txBox="1"/>
          <p:nvPr/>
        </p:nvSpPr>
        <p:spPr>
          <a:xfrm rot="5191974">
            <a:off x="10524551" y="3795034"/>
            <a:ext cx="2485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What is your focus</a:t>
            </a:r>
          </a:p>
        </p:txBody>
      </p:sp>
      <p:sp>
        <p:nvSpPr>
          <p:cNvPr id="20" name="TextBox 19"/>
          <p:cNvSpPr txBox="1"/>
          <p:nvPr/>
        </p:nvSpPr>
        <p:spPr>
          <a:xfrm rot="1887042">
            <a:off x="9244877" y="3148302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Turn of events</a:t>
            </a:r>
          </a:p>
        </p:txBody>
      </p:sp>
      <p:sp>
        <p:nvSpPr>
          <p:cNvPr id="21" name="TextBox 20"/>
          <p:cNvSpPr txBox="1"/>
          <p:nvPr/>
        </p:nvSpPr>
        <p:spPr>
          <a:xfrm rot="20396807">
            <a:off x="10016613" y="1984157"/>
            <a:ext cx="2616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Relationships in education</a:t>
            </a:r>
          </a:p>
        </p:txBody>
      </p:sp>
      <p:sp>
        <p:nvSpPr>
          <p:cNvPr id="22" name="TextBox 21"/>
          <p:cNvSpPr txBox="1"/>
          <p:nvPr/>
        </p:nvSpPr>
        <p:spPr>
          <a:xfrm rot="5400000">
            <a:off x="10406827" y="3970569"/>
            <a:ext cx="183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Unsure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Christopher Bauman – www.chrisbauman.com.au</a:t>
            </a:r>
          </a:p>
        </p:txBody>
      </p:sp>
      <p:sp>
        <p:nvSpPr>
          <p:cNvPr id="26" name="TextBox 25"/>
          <p:cNvSpPr txBox="1"/>
          <p:nvPr/>
        </p:nvSpPr>
        <p:spPr>
          <a:xfrm rot="479407">
            <a:off x="10177508" y="1150396"/>
            <a:ext cx="1979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Something began to dawn on me</a:t>
            </a:r>
          </a:p>
        </p:txBody>
      </p:sp>
      <p:sp>
        <p:nvSpPr>
          <p:cNvPr id="27" name="TextBox 26"/>
          <p:cNvSpPr txBox="1"/>
          <p:nvPr/>
        </p:nvSpPr>
        <p:spPr>
          <a:xfrm rot="15847370">
            <a:off x="8297440" y="4481763"/>
            <a:ext cx="1590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 rot="21359486">
            <a:off x="9824915" y="5160208"/>
            <a:ext cx="219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 rot="479407">
            <a:off x="9149388" y="1860572"/>
            <a:ext cx="2813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As it turned out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874906-1F51-4084-8E8A-D7F8BC4B5D2C}"/>
              </a:ext>
            </a:extLst>
          </p:cNvPr>
          <p:cNvSpPr txBox="1"/>
          <p:nvPr/>
        </p:nvSpPr>
        <p:spPr>
          <a:xfrm>
            <a:off x="9022198" y="4056135"/>
            <a:ext cx="209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Life’s change agent</a:t>
            </a:r>
            <a:endParaRPr lang="id-ID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view: Toy Story 4 | Forge">
            <a:extLst>
              <a:ext uri="{FF2B5EF4-FFF2-40B4-BE49-F238E27FC236}">
                <a16:creationId xmlns:a16="http://schemas.microsoft.com/office/drawing/2014/main" id="{112ACC4D-7B1E-49BA-A026-0C64D5F15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361950"/>
            <a:ext cx="4487333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mazon.com: Disney Parks Monsters Inc. Collectible Figurine ...">
            <a:extLst>
              <a:ext uri="{FF2B5EF4-FFF2-40B4-BE49-F238E27FC236}">
                <a16:creationId xmlns:a16="http://schemas.microsoft.com/office/drawing/2014/main" id="{EF45023F-5F48-4049-9E81-BC0CF9DA2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7675"/>
            <a:ext cx="40481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aily Mirror - Charismatic leadership style of Steve Jobs">
            <a:extLst>
              <a:ext uri="{FF2B5EF4-FFF2-40B4-BE49-F238E27FC236}">
                <a16:creationId xmlns:a16="http://schemas.microsoft.com/office/drawing/2014/main" id="{B4416AFF-7098-4906-90B5-D5DBC08C3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30" y="3105149"/>
            <a:ext cx="413408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F42567-D95D-416E-A4EB-74E8395178C2}"/>
              </a:ext>
            </a:extLst>
          </p:cNvPr>
          <p:cNvSpPr txBox="1"/>
          <p:nvPr/>
        </p:nvSpPr>
        <p:spPr>
          <a:xfrm>
            <a:off x="5238750" y="447675"/>
            <a:ext cx="25717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Influence</a:t>
            </a:r>
          </a:p>
          <a:p>
            <a:r>
              <a:rPr lang="en-US" dirty="0"/>
              <a:t>Think different</a:t>
            </a:r>
          </a:p>
          <a:p>
            <a:r>
              <a:rPr lang="en-US" dirty="0"/>
              <a:t>Time is valuable</a:t>
            </a:r>
          </a:p>
          <a:p>
            <a:r>
              <a:rPr lang="en-US" dirty="0"/>
              <a:t>What is great work</a:t>
            </a:r>
          </a:p>
          <a:p>
            <a:r>
              <a:rPr lang="en-US" dirty="0"/>
              <a:t>Inner voice</a:t>
            </a:r>
          </a:p>
          <a:p>
            <a:r>
              <a:rPr lang="en-US" dirty="0"/>
              <a:t>Opinions</a:t>
            </a:r>
          </a:p>
          <a:p>
            <a:r>
              <a:rPr lang="en-US" dirty="0"/>
              <a:t>What is something that you have learnt </a:t>
            </a:r>
          </a:p>
          <a:p>
            <a:endParaRPr lang="en-US" dirty="0"/>
          </a:p>
          <a:p>
            <a:endParaRPr lang="en-US" dirty="0"/>
          </a:p>
          <a:p>
            <a:endParaRPr lang="id-ID" dirty="0"/>
          </a:p>
        </p:txBody>
      </p:sp>
      <p:pic>
        <p:nvPicPr>
          <p:cNvPr id="2056" name="Picture 8" descr="A Collection of Quotes from Steve Jobs">
            <a:extLst>
              <a:ext uri="{FF2B5EF4-FFF2-40B4-BE49-F238E27FC236}">
                <a16:creationId xmlns:a16="http://schemas.microsoft.com/office/drawing/2014/main" id="{BEE4A1E8-0735-4E7F-B314-EB91AA9D8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111" y="3581400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96 Motivational Steve Jobs Quotes That Will Inspire You">
            <a:extLst>
              <a:ext uri="{FF2B5EF4-FFF2-40B4-BE49-F238E27FC236}">
                <a16:creationId xmlns:a16="http://schemas.microsoft.com/office/drawing/2014/main" id="{C5E1BCE5-0A8E-4A66-8A7B-B38867990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30" y="51054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teve Jobs Quotes">
            <a:extLst>
              <a:ext uri="{FF2B5EF4-FFF2-40B4-BE49-F238E27FC236}">
                <a16:creationId xmlns:a16="http://schemas.microsoft.com/office/drawing/2014/main" id="{5A96B5E1-9939-42B4-8DC5-723E08C68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036" y="3099703"/>
            <a:ext cx="4459111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teve Jobs Quotes: The Genius of Steve Jobs in Words and Images">
            <a:extLst>
              <a:ext uri="{FF2B5EF4-FFF2-40B4-BE49-F238E27FC236}">
                <a16:creationId xmlns:a16="http://schemas.microsoft.com/office/drawing/2014/main" id="{BCDCD928-C130-4691-90F1-90E4F1AD9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442" y="4023399"/>
            <a:ext cx="2667458" cy="266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50+ Famous Steve Jobs Quotes on Life, Work, an Leadership">
            <a:extLst>
              <a:ext uri="{FF2B5EF4-FFF2-40B4-BE49-F238E27FC236}">
                <a16:creationId xmlns:a16="http://schemas.microsoft.com/office/drawing/2014/main" id="{B4A834BE-B37D-4B88-BAD7-1286567A6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382" y="5210175"/>
            <a:ext cx="3345638" cy="15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023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6059</TotalTime>
  <Words>305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Culture Educational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柏曼深</cp:lastModifiedBy>
  <cp:revision>60</cp:revision>
  <cp:lastPrinted>2017-02-28T03:55:47Z</cp:lastPrinted>
  <dcterms:created xsi:type="dcterms:W3CDTF">2016-07-23T10:44:08Z</dcterms:created>
  <dcterms:modified xsi:type="dcterms:W3CDTF">2020-08-21T06:16:59Z</dcterms:modified>
</cp:coreProperties>
</file>